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70" r:id="rId2"/>
    <p:sldId id="256" r:id="rId3"/>
    <p:sldId id="257" r:id="rId4"/>
    <p:sldId id="269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8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737"/>
  </p:normalViewPr>
  <p:slideViewPr>
    <p:cSldViewPr snapToGrid="0" snapToObjects="1">
      <p:cViewPr varScale="1">
        <p:scale>
          <a:sx n="53" d="100"/>
          <a:sy n="53" d="100"/>
        </p:scale>
        <p:origin x="13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14F5B73-C945-4A54-B476-9DAFC3C83643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298DC9-7543-4841-A6AB-0D8B7A73C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5511E-EFB4-4011-BD65-0736E6A0808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8649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5greenslow.mov">
            <a:hlinkClick r:id="" action="ppaction://media"/>
            <a:extLst>
              <a:ext uri="{FF2B5EF4-FFF2-40B4-BE49-F238E27FC236}">
                <a16:creationId xmlns:a16="http://schemas.microsoft.com/office/drawing/2014/main" id="{11D2D66B-8D73-3440-B155-751684F694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00" name="101 011 101 011 0011 010 111 01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101 011 101 011 0011 010 111 010</a:t>
            </a:r>
          </a:p>
        </p:txBody>
      </p:sp>
      <p:sp>
        <p:nvSpPr>
          <p:cNvPr id="201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202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203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204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205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206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207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208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209" name="Gefeliciteerd! Een baby Enahea"/>
          <p:cNvSpPr txBox="1"/>
          <p:nvPr/>
        </p:nvSpPr>
        <p:spPr>
          <a:xfrm>
            <a:off x="5026447" y="2605616"/>
            <a:ext cx="14009371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Gefeliciteerd! Een baby Enahea</a:t>
            </a:r>
          </a:p>
        </p:txBody>
      </p:sp>
      <p:sp>
        <p:nvSpPr>
          <p:cNvPr id="210" name="5"/>
          <p:cNvSpPr txBox="1"/>
          <p:nvPr/>
        </p:nvSpPr>
        <p:spPr>
          <a:xfrm>
            <a:off x="3402537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211" name="3"/>
          <p:cNvSpPr txBox="1"/>
          <p:nvPr/>
        </p:nvSpPr>
        <p:spPr>
          <a:xfrm>
            <a:off x="557103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12" name="3"/>
          <p:cNvSpPr txBox="1"/>
          <p:nvPr/>
        </p:nvSpPr>
        <p:spPr>
          <a:xfrm>
            <a:off x="1014089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13" name="5"/>
          <p:cNvSpPr txBox="1"/>
          <p:nvPr/>
        </p:nvSpPr>
        <p:spPr>
          <a:xfrm>
            <a:off x="786443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214" name="3"/>
          <p:cNvSpPr txBox="1"/>
          <p:nvPr/>
        </p:nvSpPr>
        <p:spPr>
          <a:xfrm>
            <a:off x="12799464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15" name="2"/>
          <p:cNvSpPr txBox="1"/>
          <p:nvPr/>
        </p:nvSpPr>
        <p:spPr>
          <a:xfrm>
            <a:off x="15405090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216" name="7"/>
          <p:cNvSpPr txBox="1"/>
          <p:nvPr/>
        </p:nvSpPr>
        <p:spPr>
          <a:xfrm>
            <a:off x="17553441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7</a:t>
            </a:r>
          </a:p>
        </p:txBody>
      </p:sp>
      <p:sp>
        <p:nvSpPr>
          <p:cNvPr id="217" name="2"/>
          <p:cNvSpPr txBox="1"/>
          <p:nvPr/>
        </p:nvSpPr>
        <p:spPr>
          <a:xfrm>
            <a:off x="2015906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101 011 101 011 0010 110 011 1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101 011 101 011 001</a:t>
            </a: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0 110 011 100</a:t>
            </a:r>
          </a:p>
        </p:txBody>
      </p:sp>
      <p:sp>
        <p:nvSpPr>
          <p:cNvPr id="220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221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222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223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224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225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226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227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228" name="011 110 011 101 0001 010 111 010"/>
          <p:cNvSpPr txBox="1"/>
          <p:nvPr/>
        </p:nvSpPr>
        <p:spPr>
          <a:xfrm>
            <a:off x="2650694" y="796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011 110 011 101 000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1 010 111 010</a:t>
            </a:r>
          </a:p>
        </p:txBody>
      </p:sp>
      <p:sp>
        <p:nvSpPr>
          <p:cNvPr id="230" name="Maar soms..."/>
          <p:cNvSpPr txBox="1"/>
          <p:nvPr/>
        </p:nvSpPr>
        <p:spPr>
          <a:xfrm>
            <a:off x="9197445" y="2605616"/>
            <a:ext cx="5667376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Maar soms...</a:t>
            </a:r>
          </a:p>
        </p:txBody>
      </p:sp>
      <p:sp>
        <p:nvSpPr>
          <p:cNvPr id="231" name="101 011 101 111 0011 010 111 010"/>
          <p:cNvSpPr txBox="1"/>
          <p:nvPr/>
        </p:nvSpPr>
        <p:spPr>
          <a:xfrm>
            <a:off x="2650694" y="9268431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</a:t>
            </a:r>
            <a:r>
              <a:rPr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11 0011 010 111 010</a:t>
            </a:r>
          </a:p>
        </p:txBody>
      </p:sp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0B04C4C6-EE42-B34B-9964-FCA7D18C5B05}"/>
              </a:ext>
            </a:extLst>
          </p:cNvPr>
          <p:cNvSpPr/>
          <p:nvPr/>
        </p:nvSpPr>
        <p:spPr>
          <a:xfrm>
            <a:off x="6485569" y="11110384"/>
            <a:ext cx="11986055" cy="1634490"/>
          </a:xfrm>
          <a:prstGeom prst="wedgeRoundRectCallout">
            <a:avLst>
              <a:gd name="adj1" fmla="val -21658"/>
              <a:gd name="adj2" fmla="val -87188"/>
              <a:gd name="adj3" fmla="val 16667"/>
            </a:avLst>
          </a:prstGeom>
          <a:solidFill>
            <a:schemeClr val="accent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…</a:t>
            </a:r>
            <a:r>
              <a:rPr lang="en-US" sz="3200" dirty="0" err="1">
                <a:solidFill>
                  <a:schemeClr val="bg1"/>
                </a:solidFill>
              </a:rPr>
              <a:t>gebeurt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er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iets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raars</a:t>
            </a:r>
            <a:r>
              <a:rPr lang="en-US" sz="3200" dirty="0">
                <a:solidFill>
                  <a:schemeClr val="bg1"/>
                </a:solidFill>
              </a:rPr>
              <a:t> in het gen, </a:t>
            </a:r>
            <a:r>
              <a:rPr lang="en-US" sz="3200" dirty="0" err="1">
                <a:solidFill>
                  <a:schemeClr val="bg1"/>
                </a:solidFill>
              </a:rPr>
              <a:t>een</a:t>
            </a:r>
            <a:r>
              <a:rPr lang="en-US" sz="3200" dirty="0">
                <a:solidFill>
                  <a:schemeClr val="bg1"/>
                </a:solidFill>
              </a:rPr>
              <a:t> 'Point mutation’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5green.mov">
            <a:hlinkClick r:id="" action="ppaction://media"/>
            <a:extLst>
              <a:ext uri="{FF2B5EF4-FFF2-40B4-BE49-F238E27FC236}">
                <a16:creationId xmlns:a16="http://schemas.microsoft.com/office/drawing/2014/main" id="{F976F8E0-3638-3348-9B9E-D1E09E7C00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34" name="101 011 101 111 0011 010 111 01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101 011 101 111 0011 010 111 010</a:t>
            </a:r>
          </a:p>
        </p:txBody>
      </p:sp>
      <p:sp>
        <p:nvSpPr>
          <p:cNvPr id="235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236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237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238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239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240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241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242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243" name="Gefeliciteerd! Een onrustige baby Enahea"/>
          <p:cNvSpPr txBox="1"/>
          <p:nvPr/>
        </p:nvSpPr>
        <p:spPr>
          <a:xfrm>
            <a:off x="2823315" y="2605616"/>
            <a:ext cx="18415636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Gefeliciteerd! Een onrustige baby Enahea</a:t>
            </a:r>
          </a:p>
        </p:txBody>
      </p:sp>
      <p:sp>
        <p:nvSpPr>
          <p:cNvPr id="244" name="5"/>
          <p:cNvSpPr txBox="1"/>
          <p:nvPr/>
        </p:nvSpPr>
        <p:spPr>
          <a:xfrm>
            <a:off x="3402537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245" name="3"/>
          <p:cNvSpPr txBox="1"/>
          <p:nvPr/>
        </p:nvSpPr>
        <p:spPr>
          <a:xfrm>
            <a:off x="557103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46" name="7"/>
          <p:cNvSpPr txBox="1"/>
          <p:nvPr/>
        </p:nvSpPr>
        <p:spPr>
          <a:xfrm>
            <a:off x="1014089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7</a:t>
            </a:r>
          </a:p>
        </p:txBody>
      </p:sp>
      <p:sp>
        <p:nvSpPr>
          <p:cNvPr id="247" name="5"/>
          <p:cNvSpPr txBox="1"/>
          <p:nvPr/>
        </p:nvSpPr>
        <p:spPr>
          <a:xfrm>
            <a:off x="786443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248" name="3"/>
          <p:cNvSpPr txBox="1"/>
          <p:nvPr/>
        </p:nvSpPr>
        <p:spPr>
          <a:xfrm>
            <a:off x="12799464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249" name="2"/>
          <p:cNvSpPr txBox="1"/>
          <p:nvPr/>
        </p:nvSpPr>
        <p:spPr>
          <a:xfrm>
            <a:off x="15405090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250" name="7"/>
          <p:cNvSpPr txBox="1"/>
          <p:nvPr/>
        </p:nvSpPr>
        <p:spPr>
          <a:xfrm>
            <a:off x="17553441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7</a:t>
            </a:r>
          </a:p>
        </p:txBody>
      </p:sp>
      <p:sp>
        <p:nvSpPr>
          <p:cNvPr id="251" name="2"/>
          <p:cNvSpPr txBox="1"/>
          <p:nvPr/>
        </p:nvSpPr>
        <p:spPr>
          <a:xfrm>
            <a:off x="2015906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919994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attle of the Ehaneaen…"/>
          <p:cNvSpPr txBox="1"/>
          <p:nvPr/>
        </p:nvSpPr>
        <p:spPr>
          <a:xfrm>
            <a:off x="3191940" y="5075461"/>
            <a:ext cx="18000119" cy="35650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5000" b="0">
                <a:latin typeface="Gilroy Black"/>
                <a:ea typeface="Gilroy Black"/>
                <a:cs typeface="Gilroy Black"/>
                <a:sym typeface="Gilroy Black"/>
              </a:defRPr>
            </a:pPr>
            <a:r>
              <a:rPr dirty="0">
                <a:latin typeface="Gilroy"/>
              </a:rPr>
              <a:t>Battle</a:t>
            </a:r>
            <a:r>
              <a:rPr dirty="0"/>
              <a:t> of the </a:t>
            </a:r>
            <a:r>
              <a:rPr dirty="0" err="1"/>
              <a:t>Ehaneaen</a:t>
            </a:r>
            <a:endParaRPr dirty="0"/>
          </a:p>
          <a:p>
            <a:pPr>
              <a:defRPr sz="7500" b="0">
                <a:latin typeface="Gilroy Medium"/>
                <a:ea typeface="Gilroy Medium"/>
                <a:cs typeface="Gilroy Medium"/>
                <a:sym typeface="Gilroy Medium"/>
              </a:defRPr>
            </a:pPr>
            <a:r>
              <a:rPr dirty="0"/>
              <a:t>Survival of the weirdest.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De evolutie van een digitale 'soort'."/>
          <p:cNvSpPr txBox="1"/>
          <p:nvPr/>
        </p:nvSpPr>
        <p:spPr>
          <a:xfrm>
            <a:off x="5069858" y="6229622"/>
            <a:ext cx="14244284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rPr dirty="0"/>
              <a:t>De </a:t>
            </a:r>
            <a:r>
              <a:rPr dirty="0" err="1"/>
              <a:t>evolutie</a:t>
            </a:r>
            <a:r>
              <a:rPr dirty="0"/>
              <a:t> van </a:t>
            </a:r>
            <a:r>
              <a:rPr dirty="0" err="1"/>
              <a:t>een</a:t>
            </a:r>
            <a:r>
              <a:rPr dirty="0"/>
              <a:t> </a:t>
            </a:r>
            <a:r>
              <a:rPr dirty="0" err="1"/>
              <a:t>digitale</a:t>
            </a:r>
            <a:r>
              <a:rPr dirty="0"/>
              <a:t> '</a:t>
            </a:r>
            <a:r>
              <a:rPr dirty="0" err="1"/>
              <a:t>soort</a:t>
            </a:r>
            <a:r>
              <a:rPr dirty="0"/>
              <a:t>'.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De evolutie van een digitale 'soort'."/>
          <p:cNvSpPr txBox="1"/>
          <p:nvPr/>
        </p:nvSpPr>
        <p:spPr>
          <a:xfrm>
            <a:off x="1427848" y="6229622"/>
            <a:ext cx="21528330" cy="1256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rPr lang="nl-NL" dirty="0"/>
              <a:t>We hebben in de computer beestjes gemaakt.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666360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000 000 000 000 0000 000 000 0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000 000 000 000 0000 000 000 000</a:t>
            </a:r>
          </a:p>
        </p:txBody>
      </p:sp>
      <p:sp>
        <p:nvSpPr>
          <p:cNvPr id="124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25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26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27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28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29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30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31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32" name="Het 'DNA' van een Enahea"/>
          <p:cNvSpPr txBox="1"/>
          <p:nvPr/>
        </p:nvSpPr>
        <p:spPr>
          <a:xfrm>
            <a:off x="6154208" y="2605616"/>
            <a:ext cx="11753851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Het 'DNA' van een Enahea 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descr="5pink.mov">
            <a:hlinkClick r:id="" action="ppaction://media"/>
            <a:extLst>
              <a:ext uri="{FF2B5EF4-FFF2-40B4-BE49-F238E27FC236}">
                <a16:creationId xmlns:a16="http://schemas.microsoft.com/office/drawing/2014/main" id="{F36DA77C-7435-F845-9780-93668FD1A9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7584"/>
            <a:ext cx="24384000" cy="13716000"/>
          </a:xfrm>
          <a:prstGeom prst="rect">
            <a:avLst/>
          </a:prstGeom>
        </p:spPr>
      </p:pic>
      <p:sp>
        <p:nvSpPr>
          <p:cNvPr id="135" name="101 011 101 011 0010 110 011 1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101 011 101 011 0010 110 011 100</a:t>
            </a:r>
          </a:p>
        </p:txBody>
      </p:sp>
      <p:sp>
        <p:nvSpPr>
          <p:cNvPr id="136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37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38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39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40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41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42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43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44" name="5"/>
          <p:cNvSpPr txBox="1"/>
          <p:nvPr/>
        </p:nvSpPr>
        <p:spPr>
          <a:xfrm>
            <a:off x="3402537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145" name="3"/>
          <p:cNvSpPr txBox="1"/>
          <p:nvPr/>
        </p:nvSpPr>
        <p:spPr>
          <a:xfrm>
            <a:off x="557103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46" name="3"/>
          <p:cNvSpPr txBox="1"/>
          <p:nvPr/>
        </p:nvSpPr>
        <p:spPr>
          <a:xfrm>
            <a:off x="1014089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47" name="5"/>
          <p:cNvSpPr txBox="1"/>
          <p:nvPr/>
        </p:nvSpPr>
        <p:spPr>
          <a:xfrm>
            <a:off x="786443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148" name="2"/>
          <p:cNvSpPr txBox="1"/>
          <p:nvPr/>
        </p:nvSpPr>
        <p:spPr>
          <a:xfrm>
            <a:off x="12799464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149" name="6"/>
          <p:cNvSpPr txBox="1"/>
          <p:nvPr/>
        </p:nvSpPr>
        <p:spPr>
          <a:xfrm>
            <a:off x="15405090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6</a:t>
            </a:r>
          </a:p>
        </p:txBody>
      </p:sp>
      <p:sp>
        <p:nvSpPr>
          <p:cNvPr id="150" name="3"/>
          <p:cNvSpPr txBox="1"/>
          <p:nvPr/>
        </p:nvSpPr>
        <p:spPr>
          <a:xfrm>
            <a:off x="17553441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51" name="4"/>
          <p:cNvSpPr txBox="1"/>
          <p:nvPr/>
        </p:nvSpPr>
        <p:spPr>
          <a:xfrm>
            <a:off x="2015906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4</a:t>
            </a:r>
          </a:p>
        </p:txBody>
      </p:sp>
      <p:sp>
        <p:nvSpPr>
          <p:cNvPr id="152" name="Het 'DNA' van een Enahea"/>
          <p:cNvSpPr txBox="1"/>
          <p:nvPr/>
        </p:nvSpPr>
        <p:spPr>
          <a:xfrm>
            <a:off x="6154208" y="2605616"/>
            <a:ext cx="11753851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Het 'DNA' van een Enahea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3green.mov">
            <a:hlinkClick r:id="" action="ppaction://media"/>
            <a:extLst>
              <a:ext uri="{FF2B5EF4-FFF2-40B4-BE49-F238E27FC236}">
                <a16:creationId xmlns:a16="http://schemas.microsoft.com/office/drawing/2014/main" id="{9E68FA38-87F6-6C4F-A52C-F8C33FADEA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55" name="011 110 011 101 0001 010 111 01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011 110 011 101 0001 010 111 010</a:t>
            </a:r>
          </a:p>
        </p:txBody>
      </p:sp>
      <p:sp>
        <p:nvSpPr>
          <p:cNvPr id="156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57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58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59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60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61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62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63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64" name="3"/>
          <p:cNvSpPr txBox="1"/>
          <p:nvPr/>
        </p:nvSpPr>
        <p:spPr>
          <a:xfrm>
            <a:off x="3402537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65" name="6"/>
          <p:cNvSpPr txBox="1"/>
          <p:nvPr/>
        </p:nvSpPr>
        <p:spPr>
          <a:xfrm>
            <a:off x="557103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6</a:t>
            </a:r>
          </a:p>
        </p:txBody>
      </p:sp>
      <p:sp>
        <p:nvSpPr>
          <p:cNvPr id="166" name="5"/>
          <p:cNvSpPr txBox="1"/>
          <p:nvPr/>
        </p:nvSpPr>
        <p:spPr>
          <a:xfrm>
            <a:off x="1014089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5</a:t>
            </a:r>
          </a:p>
        </p:txBody>
      </p:sp>
      <p:sp>
        <p:nvSpPr>
          <p:cNvPr id="167" name="3"/>
          <p:cNvSpPr txBox="1"/>
          <p:nvPr/>
        </p:nvSpPr>
        <p:spPr>
          <a:xfrm>
            <a:off x="7864433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3</a:t>
            </a:r>
          </a:p>
        </p:txBody>
      </p:sp>
      <p:sp>
        <p:nvSpPr>
          <p:cNvPr id="168" name="1"/>
          <p:cNvSpPr txBox="1"/>
          <p:nvPr/>
        </p:nvSpPr>
        <p:spPr>
          <a:xfrm>
            <a:off x="12799464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1</a:t>
            </a:r>
          </a:p>
        </p:txBody>
      </p:sp>
      <p:sp>
        <p:nvSpPr>
          <p:cNvPr id="169" name="2"/>
          <p:cNvSpPr txBox="1"/>
          <p:nvPr/>
        </p:nvSpPr>
        <p:spPr>
          <a:xfrm>
            <a:off x="15405090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170" name="7"/>
          <p:cNvSpPr txBox="1"/>
          <p:nvPr/>
        </p:nvSpPr>
        <p:spPr>
          <a:xfrm>
            <a:off x="17553441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7</a:t>
            </a:r>
          </a:p>
        </p:txBody>
      </p:sp>
      <p:sp>
        <p:nvSpPr>
          <p:cNvPr id="171" name="2"/>
          <p:cNvSpPr txBox="1"/>
          <p:nvPr/>
        </p:nvSpPr>
        <p:spPr>
          <a:xfrm>
            <a:off x="20159068" y="8148201"/>
            <a:ext cx="34293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2</a:t>
            </a:r>
          </a:p>
        </p:txBody>
      </p:sp>
      <p:sp>
        <p:nvSpPr>
          <p:cNvPr id="172" name="Het 'DNA' van een Enahea"/>
          <p:cNvSpPr txBox="1"/>
          <p:nvPr/>
        </p:nvSpPr>
        <p:spPr>
          <a:xfrm>
            <a:off x="6154208" y="2605616"/>
            <a:ext cx="11753851" cy="1257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>
                <a:latin typeface="Gilroy"/>
                <a:ea typeface="Gilroy"/>
                <a:cs typeface="Gilroy"/>
                <a:sym typeface="Gilroy"/>
              </a:defRPr>
            </a:lvl1pPr>
          </a:lstStyle>
          <a:p>
            <a:r>
              <a:t>Het 'DNA' van een Enahea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101 011 101 011 0010 110 011 1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101 011 101 011 0010 110 011 100</a:t>
            </a:r>
          </a:p>
        </p:txBody>
      </p:sp>
      <p:sp>
        <p:nvSpPr>
          <p:cNvPr id="175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76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77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78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79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80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81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82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83" name="Wat er gebeurt wanneer…"/>
          <p:cNvSpPr txBox="1"/>
          <p:nvPr/>
        </p:nvSpPr>
        <p:spPr>
          <a:xfrm>
            <a:off x="3502448" y="2027766"/>
            <a:ext cx="17057371" cy="241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Wat er gebeurt wanneer 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twee Anaheaen elkaar heel lief vinden</a:t>
            </a:r>
          </a:p>
        </p:txBody>
      </p:sp>
      <p:sp>
        <p:nvSpPr>
          <p:cNvPr id="184" name="011 110 011 101 0001 010 111 010"/>
          <p:cNvSpPr txBox="1"/>
          <p:nvPr/>
        </p:nvSpPr>
        <p:spPr>
          <a:xfrm>
            <a:off x="2650694" y="796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500"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011 110 011 101 0001 010 111 010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101 011 101 011 0010 110 011 100"/>
          <p:cNvSpPr txBox="1"/>
          <p:nvPr/>
        </p:nvSpPr>
        <p:spPr>
          <a:xfrm>
            <a:off x="2650694" y="669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101 011 101 011 001</a:t>
            </a:r>
            <a:r>
              <a:rPr>
                <a:latin typeface="Courier New" panose="02070309020205020404" pitchFamily="49" charset="0"/>
                <a:cs typeface="Courier New" panose="02070309020205020404" pitchFamily="49" charset="0"/>
              </a:rPr>
              <a:t>0 110 011 100</a:t>
            </a:r>
          </a:p>
        </p:txBody>
      </p:sp>
      <p:sp>
        <p:nvSpPr>
          <p:cNvPr id="187" name="pootjes"/>
          <p:cNvSpPr txBox="1"/>
          <p:nvPr/>
        </p:nvSpPr>
        <p:spPr>
          <a:xfrm>
            <a:off x="2716625" y="5983365"/>
            <a:ext cx="1714762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pootjes</a:t>
            </a:r>
          </a:p>
        </p:txBody>
      </p:sp>
      <p:sp>
        <p:nvSpPr>
          <p:cNvPr id="188" name="lengte"/>
          <p:cNvSpPr txBox="1"/>
          <p:nvPr/>
        </p:nvSpPr>
        <p:spPr>
          <a:xfrm>
            <a:off x="4999445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lengte</a:t>
            </a:r>
          </a:p>
        </p:txBody>
      </p:sp>
      <p:sp>
        <p:nvSpPr>
          <p:cNvPr id="189" name="snelheid"/>
          <p:cNvSpPr txBox="1"/>
          <p:nvPr/>
        </p:nvSpPr>
        <p:spPr>
          <a:xfrm>
            <a:off x="9340663" y="5983365"/>
            <a:ext cx="1943398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snelheid</a:t>
            </a:r>
          </a:p>
        </p:txBody>
      </p:sp>
      <p:sp>
        <p:nvSpPr>
          <p:cNvPr id="190" name="kracht"/>
          <p:cNvSpPr txBox="1"/>
          <p:nvPr/>
        </p:nvSpPr>
        <p:spPr>
          <a:xfrm>
            <a:off x="7292840" y="5983365"/>
            <a:ext cx="1486124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kracht</a:t>
            </a:r>
          </a:p>
        </p:txBody>
      </p:sp>
      <p:sp>
        <p:nvSpPr>
          <p:cNvPr id="191" name="vertraging"/>
          <p:cNvSpPr txBox="1"/>
          <p:nvPr/>
        </p:nvSpPr>
        <p:spPr>
          <a:xfrm>
            <a:off x="11770597" y="5983365"/>
            <a:ext cx="2400673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vertraging</a:t>
            </a:r>
          </a:p>
        </p:txBody>
      </p:sp>
      <p:sp>
        <p:nvSpPr>
          <p:cNvPr id="192" name="kleur"/>
          <p:cNvSpPr txBox="1"/>
          <p:nvPr/>
        </p:nvSpPr>
        <p:spPr>
          <a:xfrm>
            <a:off x="14947816" y="5983365"/>
            <a:ext cx="1257487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kleur</a:t>
            </a:r>
          </a:p>
        </p:txBody>
      </p:sp>
      <p:sp>
        <p:nvSpPr>
          <p:cNvPr id="193" name="intensiteit"/>
          <p:cNvSpPr txBox="1"/>
          <p:nvPr/>
        </p:nvSpPr>
        <p:spPr>
          <a:xfrm>
            <a:off x="16410255" y="5983365"/>
            <a:ext cx="2629310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intensiteit</a:t>
            </a:r>
          </a:p>
        </p:txBody>
      </p:sp>
      <p:sp>
        <p:nvSpPr>
          <p:cNvPr id="194" name="lichtheid"/>
          <p:cNvSpPr txBox="1"/>
          <p:nvPr/>
        </p:nvSpPr>
        <p:spPr>
          <a:xfrm>
            <a:off x="19244519" y="5983365"/>
            <a:ext cx="2172036" cy="590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r>
              <a:t>lichtheid</a:t>
            </a:r>
          </a:p>
        </p:txBody>
      </p:sp>
      <p:sp>
        <p:nvSpPr>
          <p:cNvPr id="195" name="011 110 011 101 0001 010 111 010"/>
          <p:cNvSpPr txBox="1"/>
          <p:nvPr/>
        </p:nvSpPr>
        <p:spPr>
          <a:xfrm>
            <a:off x="2650694" y="7964564"/>
            <a:ext cx="18405278" cy="1292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 b="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011 110 011 101 000</a:t>
            </a:r>
            <a:r>
              <a:rPr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1 010 111 010</a:t>
            </a:r>
          </a:p>
        </p:txBody>
      </p:sp>
      <p:sp>
        <p:nvSpPr>
          <p:cNvPr id="197" name="Wat er gebeurt wanneer…"/>
          <p:cNvSpPr txBox="1"/>
          <p:nvPr/>
        </p:nvSpPr>
        <p:spPr>
          <a:xfrm>
            <a:off x="3502448" y="2027766"/>
            <a:ext cx="17057371" cy="241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Wat er gebeurt wanneer </a:t>
            </a:r>
          </a:p>
          <a:p>
            <a:pPr>
              <a:defRPr sz="7500">
                <a:latin typeface="Gilroy"/>
                <a:ea typeface="Gilroy"/>
                <a:cs typeface="Gilroy"/>
                <a:sym typeface="Gilroy"/>
              </a:defRPr>
            </a:pPr>
            <a:r>
              <a:t>twee Anaheaen elkaar heel lief vinden</a:t>
            </a:r>
          </a:p>
        </p:txBody>
      </p:sp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46B293AE-A8CC-0848-8C13-985A4BA90A2A}"/>
              </a:ext>
            </a:extLst>
          </p:cNvPr>
          <p:cNvSpPr/>
          <p:nvPr/>
        </p:nvSpPr>
        <p:spPr>
          <a:xfrm>
            <a:off x="10908819" y="9809943"/>
            <a:ext cx="8130746" cy="2179320"/>
          </a:xfrm>
          <a:prstGeom prst="wedgeRoundRectCallout">
            <a:avLst>
              <a:gd name="adj1" fmla="val -16274"/>
              <a:gd name="adj2" fmla="val -73580"/>
              <a:gd name="adj3" fmla="val 16667"/>
            </a:avLst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'Crossover', </a:t>
            </a:r>
            <a:r>
              <a:rPr lang="en-US" sz="3200" dirty="0" err="1">
                <a:solidFill>
                  <a:schemeClr val="bg1"/>
                </a:solidFill>
              </a:rPr>
              <a:t>eerste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deel</a:t>
            </a:r>
            <a:r>
              <a:rPr lang="en-US" sz="3200" dirty="0">
                <a:solidFill>
                  <a:schemeClr val="bg1"/>
                </a:solidFill>
              </a:rPr>
              <a:t> van de </a:t>
            </a:r>
            <a:r>
              <a:rPr lang="en-US" sz="3200" dirty="0" err="1">
                <a:solidFill>
                  <a:schemeClr val="bg1"/>
                </a:solidFill>
              </a:rPr>
              <a:t>een</a:t>
            </a:r>
            <a:r>
              <a:rPr lang="en-US" sz="3200" dirty="0">
                <a:solidFill>
                  <a:schemeClr val="bg1"/>
                </a:solidFill>
              </a:rPr>
              <a:t>, het </a:t>
            </a:r>
            <a:r>
              <a:rPr lang="en-US" sz="3200" dirty="0" err="1">
                <a:solidFill>
                  <a:schemeClr val="bg1"/>
                </a:solidFill>
              </a:rPr>
              <a:t>tweede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deel</a:t>
            </a:r>
            <a:r>
              <a:rPr lang="en-US" sz="3200" dirty="0">
                <a:solidFill>
                  <a:schemeClr val="bg1"/>
                </a:solidFill>
              </a:rPr>
              <a:t> van de </a:t>
            </a:r>
            <a:r>
              <a:rPr lang="en-US" sz="3200" dirty="0" err="1">
                <a:solidFill>
                  <a:schemeClr val="bg1"/>
                </a:solidFill>
              </a:rPr>
              <a:t>ander</a:t>
            </a:r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295</Words>
  <Application>Microsoft Office PowerPoint</Application>
  <PresentationFormat>Custom</PresentationFormat>
  <Paragraphs>126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Courier New</vt:lpstr>
      <vt:lpstr>Gilroy</vt:lpstr>
      <vt:lpstr>Gilroy Black</vt:lpstr>
      <vt:lpstr>Gilroy Medium</vt:lpstr>
      <vt:lpstr>Helvetica Neue</vt:lpstr>
      <vt:lpstr>Helvetica Neue Light</vt:lpstr>
      <vt:lpstr>Helvetica Neue Medium</vt:lpstr>
      <vt:lpstr>Monaco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Rein van der Woerd</dc:creator>
  <cp:lastModifiedBy>Rein van der Woerd</cp:lastModifiedBy>
  <cp:revision>13</cp:revision>
  <dcterms:modified xsi:type="dcterms:W3CDTF">2019-08-02T09:19:52Z</dcterms:modified>
</cp:coreProperties>
</file>